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sldIdLst>
    <p:sldId id="278" r:id="rId2"/>
    <p:sldId id="293" r:id="rId3"/>
    <p:sldId id="274" r:id="rId4"/>
    <p:sldId id="283" r:id="rId5"/>
    <p:sldId id="284" r:id="rId6"/>
    <p:sldId id="285" r:id="rId7"/>
    <p:sldId id="286" r:id="rId8"/>
    <p:sldId id="276" r:id="rId9"/>
    <p:sldId id="279" r:id="rId10"/>
    <p:sldId id="268" r:id="rId11"/>
    <p:sldId id="281" r:id="rId12"/>
    <p:sldId id="280" r:id="rId13"/>
    <p:sldId id="282" r:id="rId14"/>
    <p:sldId id="288" r:id="rId15"/>
    <p:sldId id="289" r:id="rId16"/>
    <p:sldId id="290" r:id="rId17"/>
    <p:sldId id="291" r:id="rId18"/>
    <p:sldId id="292" r:id="rId19"/>
    <p:sldId id="287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F3A8D3-04A1-46AF-BC29-1B3F3F7163D2}" type="datetimeFigureOut">
              <a:rPr lang="ar-IQ" smtClean="0"/>
              <a:t>16/10/1442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C9A6EA-8FF3-46DE-85E1-CB11A7FB6F2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48600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5412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4267200"/>
          </a:xfrm>
        </p:spPr>
        <p:txBody>
          <a:bodyPr>
            <a:normAutofit/>
          </a:bodyPr>
          <a:lstStyle/>
          <a:p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r="52726"/>
          <a:stretch/>
        </p:blipFill>
        <p:spPr bwMode="auto">
          <a:xfrm>
            <a:off x="874008" y="2109790"/>
            <a:ext cx="3699164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2209800"/>
            <a:ext cx="3905250" cy="41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572" y="457200"/>
            <a:ext cx="655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IQ" sz="2800" dirty="0" smtClean="0"/>
              <a:t>المجهر الالكتروني </a:t>
            </a:r>
            <a:r>
              <a:rPr lang="en-US" sz="2800" dirty="0" smtClean="0"/>
              <a:t> </a:t>
            </a:r>
            <a:r>
              <a:rPr lang="ar-IQ" sz="2800" smtClean="0"/>
              <a:t> </a:t>
            </a:r>
            <a:endParaRPr lang="ar-IQ" sz="2800" dirty="0" smtClean="0"/>
          </a:p>
          <a:p>
            <a:pPr algn="just"/>
            <a:r>
              <a:rPr lang="ar-IQ" sz="2400" dirty="0" smtClean="0"/>
              <a:t>يستخدم وبشكل كبير لتشخيص مركبات النانو وتصل دقة وقدرة هذا الجهاز الى قياس ابعاد تصل الى  </a:t>
            </a:r>
            <a:r>
              <a:rPr lang="en-US" sz="2400" dirty="0" smtClean="0"/>
              <a:t>nm</a:t>
            </a:r>
            <a:r>
              <a:rPr lang="ar-IQ" sz="2400" dirty="0" smtClean="0"/>
              <a:t> 0.1</a:t>
            </a:r>
            <a:r>
              <a:rPr lang="en-US" sz="2400" dirty="0" smtClean="0"/>
              <a:t>  </a:t>
            </a:r>
            <a:r>
              <a:rPr lang="ar-IQ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3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smtClean="0"/>
              <a:t> </a:t>
            </a:r>
            <a:r>
              <a:rPr lang="ar-IQ" dirty="0" smtClean="0"/>
              <a:t>صور من المجهر الالكتروني</a:t>
            </a:r>
            <a:endParaRPr lang="en-US" dirty="0"/>
          </a:p>
        </p:txBody>
      </p:sp>
      <p:sp>
        <p:nvSpPr>
          <p:cNvPr id="3" name="AutoShape 2" descr="تصنيع كبسولات متناهية الصغر من بلغا ph-تستجيب مع تألق upconvence لتوصيل  الدواء - التقارير العلمية - التقارير العلمية 202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8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19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4" y="3581400"/>
            <a:ext cx="3617686" cy="25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2195" y="55478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200" dirty="0" smtClean="0"/>
              <a:t>صور من المجهر الالكتروني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22644" r="29722" b="34279"/>
          <a:stretch/>
        </p:blipFill>
        <p:spPr bwMode="auto">
          <a:xfrm>
            <a:off x="152401" y="76201"/>
            <a:ext cx="89915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09115"/>
      </p:ext>
    </p:extLst>
  </p:cSld>
  <p:clrMapOvr>
    <a:masterClrMapping/>
  </p:clrMapOvr>
  <p:transition spd="slow" advTm="126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630362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>
                <a:solidFill>
                  <a:srgbClr val="002060"/>
                </a:solidFill>
              </a:rPr>
              <a:t>جهاز قياس الخواص الميكانيكية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sz="2700" dirty="0" smtClean="0"/>
              <a:t>يقيس هذا الجهاز بعض الخواص الميكانيكية المهمة وممكن مقارنتها مع المواد الغير نانوية من حيث قوة التحمل او قابليتها على الاستطالة عند تسليط جهد معين عليها </a:t>
            </a:r>
            <a:r>
              <a:rPr lang="ar-IQ" dirty="0" smtClean="0"/>
              <a:t>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886075" cy="36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9556"/>
            <a:ext cx="4343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15725" r="24368" b="8135"/>
          <a:stretch/>
        </p:blipFill>
        <p:spPr bwMode="auto">
          <a:xfrm>
            <a:off x="145142" y="381000"/>
            <a:ext cx="892265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7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38690" r="33961" b="10764"/>
          <a:stretch/>
        </p:blipFill>
        <p:spPr bwMode="auto">
          <a:xfrm>
            <a:off x="152400" y="3810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3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14881" r="24479" b="5457"/>
          <a:stretch/>
        </p:blipFill>
        <p:spPr bwMode="auto">
          <a:xfrm>
            <a:off x="228600" y="141514"/>
            <a:ext cx="8686800" cy="64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0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38989" r="34741" b="24900"/>
          <a:stretch/>
        </p:blipFill>
        <p:spPr bwMode="auto">
          <a:xfrm>
            <a:off x="457200" y="304801"/>
            <a:ext cx="785585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5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t="16667" r="35969" b="11210"/>
          <a:stretch/>
        </p:blipFill>
        <p:spPr bwMode="auto">
          <a:xfrm>
            <a:off x="457200" y="152400"/>
            <a:ext cx="8458200" cy="65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0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3400"/>
            <a:ext cx="6512511" cy="4981768"/>
          </a:xfrm>
        </p:spPr>
        <p:txBody>
          <a:bodyPr/>
          <a:lstStyle/>
          <a:p>
            <a:pPr algn="ctr"/>
            <a:r>
              <a:rPr lang="ar-IQ" smtClean="0"/>
              <a:t/>
            </a:r>
            <a:br>
              <a:rPr lang="ar-IQ" smtClean="0"/>
            </a:br>
            <a:r>
              <a:rPr lang="ar-IQ"/>
              <a:t/>
            </a:r>
            <a:br>
              <a:rPr lang="ar-IQ"/>
            </a:br>
            <a:r>
              <a:rPr lang="ar-IQ" smtClean="0"/>
              <a:t>شكرا </a:t>
            </a:r>
            <a:r>
              <a:rPr lang="ar-IQ" dirty="0" smtClean="0"/>
              <a:t>للاصغاء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 محاضرة النانوتكنلوجي العملي1</a:t>
            </a:r>
            <a:br>
              <a:rPr lang="ar-IQ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اعداد ا.م.د.زينب جمعة</a:t>
            </a:r>
            <a:br>
              <a:rPr lang="ar-IQ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ا.م.احمد جاسم</a:t>
            </a:r>
            <a:br>
              <a:rPr lang="ar-IQ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ar-IQ" dirty="0" smtClean="0">
                <a:solidFill>
                  <a:schemeClr val="bg2">
                    <a:lumMod val="50000"/>
                  </a:schemeClr>
                </a:solidFill>
              </a:rPr>
              <a:t>مركز أبحاث البوليمر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4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676400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3200" dirty="0" smtClean="0"/>
              <a:t>تقنية</a:t>
            </a:r>
            <a:r>
              <a:rPr lang="ar-EG" sz="3200" dirty="0" smtClean="0"/>
              <a:t>النانو </a:t>
            </a:r>
            <a:r>
              <a:rPr lang="ar-EG" sz="3200" dirty="0"/>
              <a:t>تكنلوجي </a:t>
            </a:r>
            <a:r>
              <a:rPr lang="ar-IQ" sz="3200" dirty="0" smtClean="0"/>
              <a:t>ت</a:t>
            </a:r>
            <a:r>
              <a:rPr lang="ar-EG" sz="3200" dirty="0" smtClean="0"/>
              <a:t>ساعدنا </a:t>
            </a:r>
            <a:r>
              <a:rPr lang="ar-EG" sz="3200" dirty="0"/>
              <a:t>على </a:t>
            </a:r>
            <a:r>
              <a:rPr lang="ar-EG" sz="3200" dirty="0" smtClean="0"/>
              <a:t>فهم</a:t>
            </a:r>
            <a:r>
              <a:rPr lang="en-US" sz="3200" dirty="0" smtClean="0"/>
              <a:t> </a:t>
            </a:r>
            <a:r>
              <a:rPr lang="ar-IQ" sz="3200" dirty="0" smtClean="0"/>
              <a:t>ما يجري في </a:t>
            </a:r>
            <a:r>
              <a:rPr lang="ar-EG" sz="3200" dirty="0" smtClean="0"/>
              <a:t> </a:t>
            </a:r>
            <a:r>
              <a:rPr lang="ar-EG" sz="3200" dirty="0"/>
              <a:t>العالم من حولنا </a:t>
            </a:r>
            <a:r>
              <a:rPr lang="ar-IQ" sz="3200" dirty="0" smtClean="0"/>
              <a:t>وهذه المعرفة</a:t>
            </a:r>
            <a:r>
              <a:rPr lang="en-US" sz="3200" dirty="0" smtClean="0"/>
              <a:t> </a:t>
            </a:r>
            <a:r>
              <a:rPr lang="ar-IQ" sz="3200" dirty="0" smtClean="0"/>
              <a:t>  </a:t>
            </a:r>
            <a:r>
              <a:rPr lang="ar-EG" sz="3200" dirty="0" smtClean="0"/>
              <a:t>سوف </a:t>
            </a:r>
            <a:r>
              <a:rPr lang="ar-IQ" sz="3200" dirty="0"/>
              <a:t>ت</a:t>
            </a:r>
            <a:r>
              <a:rPr lang="ar-EG" sz="3200" dirty="0" smtClean="0"/>
              <a:t>عطي</a:t>
            </a:r>
            <a:r>
              <a:rPr lang="ar-IQ" sz="3200" dirty="0" smtClean="0"/>
              <a:t> </a:t>
            </a:r>
            <a:r>
              <a:rPr lang="ar-EG" sz="3200" dirty="0" smtClean="0"/>
              <a:t>د</a:t>
            </a:r>
            <a:r>
              <a:rPr lang="ar-IQ" sz="3200" dirty="0" smtClean="0"/>
              <a:t>ا</a:t>
            </a:r>
            <a:r>
              <a:rPr lang="ar-EG" sz="3200" dirty="0" smtClean="0"/>
              <a:t>فع </a:t>
            </a:r>
            <a:r>
              <a:rPr lang="ar-EG" sz="3200" dirty="0"/>
              <a:t>كبير للأجيال القادمة والحالية من العلماء </a:t>
            </a:r>
            <a:r>
              <a:rPr lang="ar-IQ" sz="3200" dirty="0" smtClean="0"/>
              <a:t>للعمل بجد من اجل </a:t>
            </a:r>
            <a:r>
              <a:rPr lang="ar-EG" sz="3200" dirty="0" smtClean="0"/>
              <a:t> </a:t>
            </a:r>
            <a:r>
              <a:rPr lang="ar-EG" sz="3200" dirty="0"/>
              <a:t>المستقبل.</a:t>
            </a:r>
            <a:br>
              <a:rPr lang="ar-EG" sz="3200" dirty="0"/>
            </a:br>
            <a:r>
              <a:rPr lang="ar-EG" sz="3200" dirty="0"/>
              <a:t>لذلك أجيال المستقبل سوف تستمر في رحلة </a:t>
            </a:r>
            <a:r>
              <a:rPr lang="ar-IQ" sz="3200" dirty="0" smtClean="0"/>
              <a:t>الابداع</a:t>
            </a:r>
            <a:r>
              <a:rPr lang="ar-EG" sz="3200" dirty="0" smtClean="0"/>
              <a:t> </a:t>
            </a:r>
            <a:r>
              <a:rPr lang="ar-IQ" sz="3200" smtClean="0"/>
              <a:t>في مجال</a:t>
            </a:r>
            <a:r>
              <a:rPr lang="ar-EG" sz="3200" smtClean="0"/>
              <a:t> </a:t>
            </a:r>
            <a:r>
              <a:rPr lang="ar-EG" sz="3200" dirty="0"/>
              <a:t>النانو تكنلوجي الى مستوى متقدم لجعل الحياة اكثر سهولة.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7039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512511" cy="1143000"/>
          </a:xfrm>
        </p:spPr>
        <p:txBody>
          <a:bodyPr/>
          <a:lstStyle/>
          <a:p>
            <a:r>
              <a:rPr lang="ar-IQ" dirty="0" smtClean="0"/>
              <a:t>تطبيقات زراعية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76400"/>
            <a:ext cx="3429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2771"/>
            <a:ext cx="412432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8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512511" cy="1143000"/>
          </a:xfrm>
        </p:spPr>
        <p:txBody>
          <a:bodyPr/>
          <a:lstStyle/>
          <a:p>
            <a:r>
              <a:rPr lang="ar-IQ" dirty="0" smtClean="0"/>
              <a:t>تطبيقات طبية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016"/>
            <a:ext cx="3810000" cy="493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1016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512511" cy="1143000"/>
          </a:xfrm>
        </p:spPr>
        <p:txBody>
          <a:bodyPr/>
          <a:lstStyle/>
          <a:p>
            <a:r>
              <a:rPr lang="ar-IQ" dirty="0" smtClean="0"/>
              <a:t>تطبيقات هندسية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3733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42333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512511" cy="1143000"/>
          </a:xfrm>
        </p:spPr>
        <p:txBody>
          <a:bodyPr/>
          <a:lstStyle/>
          <a:p>
            <a:r>
              <a:rPr lang="ar-IQ" dirty="0" smtClean="0"/>
              <a:t>تحلية ومعالجة مياه الصرف الصحي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629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14325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AutoShape 2" descr="الفرق بين المجهر الضوئي والمجهر الالكتروني - ويكيا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2286000"/>
            <a:ext cx="4552806" cy="410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71301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658278"/>
            <a:ext cx="891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dirty="0" smtClean="0"/>
              <a:t>المجهر الضوىي</a:t>
            </a:r>
          </a:p>
          <a:p>
            <a:r>
              <a:rPr lang="ar-IQ" sz="2400" dirty="0" smtClean="0"/>
              <a:t>يستخدم المجهر الضوىي لتشخيص المركبات النانوية وكذلك الغير نانوية وكثيرا ما يستخدم في المجال البايلوجي والطبي.وتصل دقة القياس بهذا الجهاز الى حوالي </a:t>
            </a:r>
            <a:r>
              <a:rPr lang="en-US" sz="2400" dirty="0" smtClean="0"/>
              <a:t> nm</a:t>
            </a:r>
            <a:r>
              <a:rPr lang="ar-IQ" sz="2400" dirty="0" smtClean="0"/>
              <a:t> 2</a:t>
            </a:r>
            <a:r>
              <a:rPr lang="ar-IQ" dirty="0" smtClean="0"/>
              <a:t>00</a:t>
            </a:r>
            <a:r>
              <a:rPr lang="en-US" dirty="0"/>
              <a:t> </a:t>
            </a:r>
            <a:r>
              <a:rPr lang="ar-IQ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8626"/>
      </p:ext>
    </p:extLst>
  </p:cSld>
  <p:clrMapOvr>
    <a:masterClrMapping/>
  </p:clrMapOvr>
  <p:transition spd="slow" advTm="3436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020762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 smtClean="0"/>
              <a:t> صور من المجهر الضوىي</a:t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AutoShape 2" descr="تصنيع كبسولات متناهية الصغر من بلغا ph-تستجيب مع تألق upconvence لتوصيل  الدواء - التقارير العلمية - التقارير العلمية 202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257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096330" cy="26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4" y="3962400"/>
            <a:ext cx="3619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1779</TotalTime>
  <Words>116</Words>
  <Application>Microsoft Office PowerPoint</Application>
  <PresentationFormat>On-screen Show (4:3)</PresentationFormat>
  <Paragraphs>17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 محاضرة النانوتكنلوجي العملي1 اعداد ا.م.د.زينب جمعة ا.م.احمد جاسم مركز أبحاث البوليمر  </vt:lpstr>
      <vt:lpstr>PowerPoint Presentation</vt:lpstr>
      <vt:lpstr>تطبيقات زراعية</vt:lpstr>
      <vt:lpstr>تطبيقات طبية</vt:lpstr>
      <vt:lpstr>تطبيقات هندسية</vt:lpstr>
      <vt:lpstr>تحلية ومعالجة مياه الصرف الصحي</vt:lpstr>
      <vt:lpstr> </vt:lpstr>
      <vt:lpstr> صور من المجهر الضوىي </vt:lpstr>
      <vt:lpstr> </vt:lpstr>
      <vt:lpstr> صور من المجهر الالكتروني</vt:lpstr>
      <vt:lpstr>PowerPoint Presentation</vt:lpstr>
      <vt:lpstr>جهاز قياس الخواص الميكانيكية يقيس هذا الجهاز بعض الخواص الميكانيكية المهمة وممكن مقارنتها مع المواد الغير نانوية من حيث قوة التحمل او قابليتها على الاستطالة عند تسليط جهد معين عليها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شكرا للاصغاء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2021-05-22T10:51:07Z</dcterms:created>
  <dcterms:modified xsi:type="dcterms:W3CDTF">2021-05-27T14:44:51Z</dcterms:modified>
</cp:coreProperties>
</file>